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11" r:id="rId3"/>
    <p:sldId id="314" r:id="rId4"/>
    <p:sldId id="264" r:id="rId5"/>
    <p:sldId id="315" r:id="rId6"/>
    <p:sldId id="301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259" r:id="rId34"/>
    <p:sldId id="262" r:id="rId35"/>
    <p:sldId id="316" r:id="rId36"/>
    <p:sldId id="307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4FB44-C049-4A3E-BF61-55921E53C5F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F344F-5E8A-4973-90CD-BB13BCBE02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18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F344F-5E8A-4973-90CD-BB13BCBE028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031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Марк</a:t>
            </a:r>
            <a:r>
              <a:rPr lang="ru-RU" baseline="0" dirty="0"/>
              <a:t> Бернес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F344F-5E8A-4973-90CD-BB13BCBE028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406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3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pic>
        <p:nvPicPr>
          <p:cNvPr id="1026" name="Picture 2" descr="http://4.bp.blogspot.com/_uekyjQXowno/TDZwoJG3UKI/AAAAAAAAFog/4tlC2pAqKS8/s1600/whooping_cran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78664"/>
            <a:ext cx="642941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00100" y="4572008"/>
            <a:ext cx="74294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Праздник Белых журавлей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54292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>
                <a:solidFill>
                  <a:srgbClr val="002060"/>
                </a:solidFill>
              </a:rPr>
              <a:t>Презентацию составила  </a:t>
            </a:r>
            <a:r>
              <a:rPr lang="ru-RU" dirty="0" smtClean="0">
                <a:solidFill>
                  <a:srgbClr val="002060"/>
                </a:solidFill>
              </a:rPr>
              <a:t>воспитатель:</a:t>
            </a:r>
            <a:endParaRPr lang="ru-RU" dirty="0">
              <a:solidFill>
                <a:srgbClr val="002060"/>
              </a:solidFill>
            </a:endParaRP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Шафирова Надежда Михайловна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МБДОУ «Детский сад № 1 «Колокольчик» 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</a:rPr>
              <a:t>с. Шереметьевка» НМР РТ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800" b="1" dirty="0"/>
              <a:t>г.Саратов.</a:t>
            </a:r>
            <a:br>
              <a:rPr lang="ru-RU" sz="2800" b="1" dirty="0"/>
            </a:br>
            <a:r>
              <a:rPr lang="ru-RU" sz="2800" b="1" dirty="0"/>
              <a:t>Парк Победы на Соколовской горе.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ownloads\img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384" y="1600200"/>
            <a:ext cx="8316416" cy="48079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221121"/>
            <a:ext cx="4680520" cy="4929411"/>
          </a:xfrm>
        </p:spPr>
        <p:txBody>
          <a:bodyPr>
            <a:normAutofit/>
          </a:bodyPr>
          <a:lstStyle/>
          <a:p>
            <a:r>
              <a:rPr lang="ru-RU" sz="2800" b="1" dirty="0"/>
              <a:t>Это самый высокий памятник по мотивам»Журавлей»</a:t>
            </a:r>
          </a:p>
          <a:p>
            <a:r>
              <a:rPr lang="ru-RU" sz="2800" b="1" dirty="0"/>
              <a:t>Открыт 9мая 1982г.</a:t>
            </a:r>
          </a:p>
          <a:p>
            <a:r>
              <a:rPr lang="ru-RU" sz="2800" b="1" dirty="0"/>
              <a:t>Над горой главенствуют три 40-метровых пилонам вознесшиеся высь над городом 12 серебристо-белых журавлей.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ownloads\img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85" y="221095"/>
            <a:ext cx="3483265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/>
          </a:p>
          <a:p>
            <a:pPr marL="0" indent="0">
              <a:buNone/>
            </a:pPr>
            <a:endParaRPr lang="ru-RU" sz="2800" b="1" dirty="0" smtClean="0"/>
          </a:p>
          <a:p>
            <a:r>
              <a:rPr lang="ru-RU" sz="2800" b="1" dirty="0" smtClean="0"/>
              <a:t>Аул </a:t>
            </a:r>
            <a:r>
              <a:rPr lang="ru-RU" sz="2800" b="1" dirty="0"/>
              <a:t>Гуниб.</a:t>
            </a:r>
          </a:p>
          <a:p>
            <a:r>
              <a:rPr lang="ru-RU" sz="2800" b="1" dirty="0"/>
              <a:t>Здесь в 1986 г, был открыт памятник, в котором впервые в Дагестане была использована метафора из «</a:t>
            </a:r>
            <a:r>
              <a:rPr lang="ru-RU" sz="2800" b="1" dirty="0" smtClean="0"/>
              <a:t>Журавлей» Р.Г</a:t>
            </a:r>
            <a:r>
              <a:rPr lang="ru-RU" sz="2800" b="1" dirty="0"/>
              <a:t>. Гамзатова.</a:t>
            </a:r>
          </a:p>
          <a:p>
            <a:endParaRPr lang="ru-RU" sz="28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ownloads\img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426" y="273050"/>
            <a:ext cx="3275856" cy="5933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Самарская </a:t>
            </a:r>
            <a:r>
              <a:rPr lang="ru-RU" sz="2800" b="1" dirty="0" err="1"/>
              <a:t>область.Город</a:t>
            </a:r>
            <a:r>
              <a:rPr lang="ru-RU" sz="2800" b="1" dirty="0"/>
              <a:t> </a:t>
            </a:r>
            <a:r>
              <a:rPr lang="ru-RU" sz="2800" b="1" dirty="0" err="1"/>
              <a:t>Кинель</a:t>
            </a:r>
            <a:r>
              <a:rPr lang="ru-RU" sz="2800" b="1" dirty="0"/>
              <a:t>. Поселок Алексеевка – Мемориал семьи </a:t>
            </a:r>
            <a:r>
              <a:rPr lang="ru-RU" sz="2800" b="1" dirty="0" err="1"/>
              <a:t>Володичкиных</a:t>
            </a:r>
            <a:r>
              <a:rPr lang="ru-RU" sz="2800" b="1" dirty="0"/>
              <a:t>. В воздушной арке – бронзовая скульптура матери Прасковьи </a:t>
            </a:r>
            <a:r>
              <a:rPr lang="ru-RU" sz="2800" b="1" dirty="0" err="1"/>
              <a:t>Еремеевны</a:t>
            </a:r>
            <a:r>
              <a:rPr lang="ru-RU" sz="2800" b="1" dirty="0"/>
              <a:t> </a:t>
            </a:r>
            <a:r>
              <a:rPr lang="ru-RU" sz="2800" b="1" dirty="0" err="1"/>
              <a:t>Володичкиной</a:t>
            </a:r>
            <a:r>
              <a:rPr lang="ru-RU" sz="2800" b="1" dirty="0"/>
              <a:t>. </a:t>
            </a:r>
            <a:r>
              <a:rPr lang="ru-RU" sz="2800" b="1" dirty="0" smtClean="0"/>
              <a:t>В </a:t>
            </a:r>
            <a:r>
              <a:rPr lang="ru-RU" sz="2800" b="1" dirty="0"/>
              <a:t>1941-м проводила на фронт 9 сыновей.6 сыновей погибли , 3 умерли от ран и болезней после войны.7мая 1995г. Состоялось открытие мемориала.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ownloads\img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328614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Московская область. Город Видное.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wnloads\img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56792"/>
            <a:ext cx="8215369" cy="4860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США. Штат Калифорния. </a:t>
            </a:r>
            <a:br>
              <a:rPr lang="ru-RU" sz="2800" b="1" dirty="0"/>
            </a:br>
            <a:r>
              <a:rPr lang="ru-RU" sz="2800" b="1" dirty="0"/>
              <a:t>Открыт   9 мая 2005 г.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ownloads\img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610749"/>
            <a:ext cx="8586689" cy="4515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«Журавли» Расула Гамзатова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над </a:t>
            </a:r>
            <a:r>
              <a:rPr lang="ru-RU" sz="2800" b="1" dirty="0" err="1" smtClean="0"/>
              <a:t>Рутульскими</a:t>
            </a:r>
            <a:r>
              <a:rPr lang="ru-RU" sz="2800" b="1" dirty="0" smtClean="0"/>
              <a:t> </a:t>
            </a:r>
            <a:r>
              <a:rPr lang="ru-RU" sz="2800" b="1" dirty="0"/>
              <a:t>горами.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ownloads\img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65662"/>
            <a:ext cx="8175189" cy="5189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г</a:t>
            </a:r>
            <a:r>
              <a:rPr lang="ru-RU" sz="2800" b="1" dirty="0" smtClean="0"/>
              <a:t>. </a:t>
            </a:r>
            <a:r>
              <a:rPr lang="ru-RU" sz="2800" b="1" dirty="0"/>
              <a:t>Махачкала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ownloads\img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8501122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Челябинская область.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Сквер </a:t>
            </a:r>
            <a:r>
              <a:rPr lang="ru-RU" sz="2800" b="1" dirty="0"/>
              <a:t>Победы у школы искусств.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ownloads\img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30" y="1665255"/>
            <a:ext cx="8215370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г</a:t>
            </a:r>
            <a:r>
              <a:rPr lang="ru-RU" sz="2800" b="1" dirty="0" smtClean="0"/>
              <a:t>. Ишим </a:t>
            </a:r>
            <a:r>
              <a:rPr lang="ru-RU" sz="2800" b="1" dirty="0"/>
              <a:t>в Тюменской области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ownloads\img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237" y="1600200"/>
            <a:ext cx="8458369" cy="4618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0" y="0"/>
            <a:ext cx="9168849" cy="6858000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214282" y="928670"/>
            <a:ext cx="871540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22 октября в России отмечается литературный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праздник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Белые журавли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посвященный памяти людей,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павших на поле боя во время войн и вооруженных конфликтов.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1" name="Picture 7" descr="http://img01.chitalnya.ru/upload2/391/441570385824888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8190" y="3237420"/>
            <a:ext cx="5141496" cy="3449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Узбекистан, г. Чирчик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ownloads\img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00199"/>
            <a:ext cx="845909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" y="274638"/>
            <a:ext cx="8964490" cy="1210146"/>
          </a:xfrm>
        </p:spPr>
        <p:txBody>
          <a:bodyPr>
            <a:normAutofit/>
          </a:bodyPr>
          <a:lstStyle/>
          <a:p>
            <a:r>
              <a:rPr lang="ru-RU" sz="2800" b="1" dirty="0"/>
              <a:t>Украина. Луганск. Площадь </a:t>
            </a:r>
            <a:r>
              <a:rPr lang="ru-RU" sz="2800" b="1" dirty="0" smtClean="0"/>
              <a:t>Героев </a:t>
            </a:r>
            <a:r>
              <a:rPr lang="ru-RU" sz="2800" b="1" dirty="0"/>
              <a:t>ВОВ.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Памятник </a:t>
            </a:r>
            <a:r>
              <a:rPr lang="ru-RU" sz="2800" b="1" dirty="0"/>
              <a:t>«Журавли» на могиле неизвестного солдата</a:t>
            </a:r>
            <a:r>
              <a:rPr lang="ru-RU" sz="2800" dirty="0"/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\Downloads\img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189" y="1600200"/>
            <a:ext cx="7485360" cy="5005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Курская область. Участникам ликвидации катастрофы на Чернобыльской атомной станции</a:t>
            </a:r>
            <a:r>
              <a:rPr lang="ru-RU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ownloads\img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479" y="1356554"/>
            <a:ext cx="8145041" cy="53371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Москва, Дубровка(памяти погибших- Норд-Ост)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90" y="1268760"/>
            <a:ext cx="8010396" cy="534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Северная Осетия. </a:t>
            </a:r>
            <a:r>
              <a:rPr lang="ru-RU" sz="2800" b="1" dirty="0" err="1"/>
              <a:t>Алагирский</a:t>
            </a:r>
            <a:r>
              <a:rPr lang="ru-RU" sz="2800" b="1" dirty="0"/>
              <a:t> р-н.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/>
              <a:t>С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286380" y="1571612"/>
            <a:ext cx="3400420" cy="4554551"/>
          </a:xfrm>
        </p:spPr>
        <p:txBody>
          <a:bodyPr>
            <a:noAutofit/>
          </a:bodyPr>
          <a:lstStyle/>
          <a:p>
            <a:r>
              <a:rPr lang="ru-RU" sz="2800" b="1" dirty="0"/>
              <a:t>Надпись на </a:t>
            </a:r>
            <a:r>
              <a:rPr lang="ru-RU" sz="2800" b="1" dirty="0" smtClean="0"/>
              <a:t>постаменте: «Семи </a:t>
            </a:r>
            <a:r>
              <a:rPr lang="ru-RU" sz="2800" b="1" dirty="0"/>
              <a:t>братьям </a:t>
            </a:r>
            <a:r>
              <a:rPr lang="ru-RU" sz="2800" b="1" dirty="0" err="1"/>
              <a:t>Газдайбовым</a:t>
            </a:r>
            <a:r>
              <a:rPr lang="ru-RU" sz="2800" b="1" dirty="0"/>
              <a:t> и всем героям, погибшим в боях за Родину в ВОВ 1941-1945гг»</a:t>
            </a:r>
          </a:p>
        </p:txBody>
      </p:sp>
      <p:pic>
        <p:nvPicPr>
          <p:cNvPr id="12290" name="Picture 2" descr="C:\Users\1\Downloads\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497951"/>
            <a:ext cx="4824536" cy="4676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с</a:t>
            </a:r>
            <a:r>
              <a:rPr lang="ru-RU" sz="2800" b="1" dirty="0" smtClean="0"/>
              <a:t>. Бухты</a:t>
            </a:r>
            <a:endParaRPr lang="ru-RU" sz="28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1\Downloads\img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155" y="1502427"/>
            <a:ext cx="8360645" cy="4654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/>
              <a:t>Журавли над Демидовом</a:t>
            </a:r>
          </a:p>
          <a:p>
            <a:pPr algn="ctr"/>
            <a:r>
              <a:rPr lang="ru-RU" sz="2800" b="1" dirty="0"/>
              <a:t>Смоленская область.</a:t>
            </a:r>
          </a:p>
        </p:txBody>
      </p:sp>
      <p:pic>
        <p:nvPicPr>
          <p:cNvPr id="16386" name="Picture 2" descr="C:\Users\1\Downloads\img30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9996" y="75080"/>
            <a:ext cx="5428692" cy="5358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г</a:t>
            </a:r>
            <a:r>
              <a:rPr lang="ru-RU" sz="2800" b="1" dirty="0" smtClean="0"/>
              <a:t>. Красноярск</a:t>
            </a:r>
            <a:endParaRPr lang="ru-RU" sz="2800" b="1" dirty="0"/>
          </a:p>
        </p:txBody>
      </p:sp>
      <p:pic>
        <p:nvPicPr>
          <p:cNvPr id="17410" name="Picture 2" descr="C:\Users\1\Downloads\img29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48680"/>
            <a:ext cx="5766394" cy="4918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Ивантеевка .Сквер Памяти</a:t>
            </a:r>
          </a:p>
        </p:txBody>
      </p:sp>
      <p:pic>
        <p:nvPicPr>
          <p:cNvPr id="18434" name="Picture 2" descr="C:\Users\1\Downloads\img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8222" y="600386"/>
            <a:ext cx="8250242" cy="4769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500702"/>
            <a:ext cx="8136904" cy="13572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/>
              <a:t>Каралезская</a:t>
            </a:r>
            <a:r>
              <a:rPr lang="ru-RU" sz="2800" b="1" dirty="0"/>
              <a:t> долина, с.Красный Мак, близ дороги </a:t>
            </a:r>
          </a:p>
          <a:p>
            <a:pPr algn="ctr"/>
            <a:r>
              <a:rPr lang="ru-RU" sz="2800" b="1" dirty="0"/>
              <a:t>Бахчисарай- Терновка</a:t>
            </a:r>
          </a:p>
        </p:txBody>
      </p:sp>
      <p:pic>
        <p:nvPicPr>
          <p:cNvPr id="19458" name="Picture 2" descr="C:\Users\1\Downloads\img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7301" y="208845"/>
            <a:ext cx="6116373" cy="5291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3" cstate="print"/>
          <a:srcRect r="5541" b="29348"/>
          <a:stretch>
            <a:fillRect/>
          </a:stretch>
        </p:blipFill>
        <p:spPr bwMode="auto">
          <a:xfrm>
            <a:off x="-24849" y="0"/>
            <a:ext cx="9168849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771800" y="496998"/>
            <a:ext cx="58678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Название праздник получил благодаря популярному стихотворению Расула Гамзатова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Белые журавли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строки которого были положены на музыку и исполнены Марком Бернесом.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3" descr="http://server.audiopedia.su:8888/staroeradio/images/pics/0047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42852"/>
            <a:ext cx="2167429" cy="2643206"/>
          </a:xfrm>
          <a:prstGeom prst="rect">
            <a:avLst/>
          </a:prstGeom>
          <a:noFill/>
        </p:spPr>
      </p:pic>
      <p:pic>
        <p:nvPicPr>
          <p:cNvPr id="19461" name="Picture 5" descr="http://www.konkurs.senat.org/memory/memorial/MarkBernes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479814"/>
            <a:ext cx="2347391" cy="27803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768" y="6286520"/>
            <a:ext cx="1495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Марк Бернес</a:t>
            </a:r>
          </a:p>
        </p:txBody>
      </p:sp>
      <p:pic>
        <p:nvPicPr>
          <p:cNvPr id="7" name="Picture 2" descr="C:\Users\1\Downloads\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3568" y="3384708"/>
            <a:ext cx="3635896" cy="2726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800" b="1" dirty="0"/>
              <a:t>«Звезды журавли» у озера </a:t>
            </a:r>
            <a:r>
              <a:rPr lang="ru-RU" sz="2800" b="1" dirty="0" err="1"/>
              <a:t>Синявское</a:t>
            </a:r>
            <a:r>
              <a:rPr lang="ru-RU" sz="2800" b="1" dirty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за </a:t>
            </a:r>
            <a:r>
              <a:rPr lang="ru-RU" sz="2800" b="1" dirty="0"/>
              <a:t>дорогой Мга – Кировск.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1\Downloads\img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36689"/>
            <a:ext cx="8358246" cy="4652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Якутск. Сквер-мемориал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«</a:t>
            </a:r>
            <a:r>
              <a:rPr lang="ru-RU" sz="2800" b="1" dirty="0"/>
              <a:t>Журавли над Ильменем»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1\Downloads\img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440" y="1600200"/>
            <a:ext cx="8317360" cy="4637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2800" b="1" dirty="0"/>
              <a:t>г</a:t>
            </a:r>
            <a:r>
              <a:rPr lang="ru-RU" sz="2800" b="1" dirty="0" smtClean="0"/>
              <a:t>. Калининград</a:t>
            </a:r>
            <a:r>
              <a:rPr lang="ru-RU" sz="2800" b="1" dirty="0"/>
              <a:t>.</a:t>
            </a:r>
            <a:br>
              <a:rPr lang="ru-RU" sz="2800" b="1" dirty="0"/>
            </a:br>
            <a:r>
              <a:rPr lang="ru-RU" sz="2800" b="1" dirty="0"/>
              <a:t>На памятнике землякам-чернобыльцам- скорбящий ангел и летящие журавли»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C:\Users\1\Downloads\img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17" y="1572388"/>
            <a:ext cx="8186766" cy="4581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14282" y="214290"/>
            <a:ext cx="636584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Unicode MS" pitchFamily="34" charset="-128"/>
                <a:ea typeface="Times New Roman" pitchFamily="18" charset="0"/>
                <a:cs typeface="Courier New" pitchFamily="49" charset="0"/>
              </a:rPr>
              <a:t>«Мне кажется порою, что солдаты,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Unicode MS" pitchFamily="34" charset="-128"/>
                <a:ea typeface="Times New Roman" pitchFamily="18" charset="0"/>
                <a:cs typeface="Courier New" pitchFamily="49" charset="0"/>
              </a:rPr>
              <a:t>С кровавых не пришедшие полей,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Unicode MS" pitchFamily="34" charset="-128"/>
                <a:ea typeface="Times New Roman" pitchFamily="18" charset="0"/>
                <a:cs typeface="Courier New" pitchFamily="49" charset="0"/>
              </a:rPr>
              <a:t>Не в землю эту полегли когда-то,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 Unicode MS" pitchFamily="34" charset="-128"/>
                <a:ea typeface="Times New Roman" pitchFamily="18" charset="0"/>
                <a:cs typeface="Courier New" pitchFamily="49" charset="0"/>
              </a:rPr>
              <a:t>А превратились в белых журавлей…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5" name="Picture 3" descr="http://www.aviaphoto.ru/my/20051002-juravl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285992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00034" y="101062"/>
            <a:ext cx="764386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До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сих пор дети из разных стан мира присылают тысячи журавликов в мемориал Мира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Хиросиме с надеждой на мир.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 этих журавликов складывают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большие стеклянные ящики, стоящие вокруг памятника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Садако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1" name="Picture 3" descr="http://stat18.privet.ru/lr/0a1fa71b5036dd5dbd4725f9cdc07d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919" y="3148050"/>
            <a:ext cx="4900072" cy="3279280"/>
          </a:xfrm>
          <a:prstGeom prst="rect">
            <a:avLst/>
          </a:prstGeom>
          <a:noFill/>
        </p:spPr>
      </p:pic>
      <p:pic>
        <p:nvPicPr>
          <p:cNvPr id="4" name="Picture 2" descr="http://blogs.pravkamchatka.ru/7ya/files/2009/08/girl_and_zuru.jpe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29912" y="2617330"/>
            <a:ext cx="2786082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Ребята старшей группы изготовили своих </a:t>
            </a:r>
            <a:br>
              <a:rPr lang="ru-RU" sz="2800" b="1" dirty="0" smtClean="0"/>
            </a:br>
            <a:r>
              <a:rPr lang="ru-RU" sz="2800" b="1" dirty="0" smtClean="0"/>
              <a:t>белых журавликов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4026871" cy="226511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05064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33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1\Downloads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ownloads\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ownloads\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273050"/>
            <a:ext cx="4906888" cy="5853113"/>
          </a:xfrm>
        </p:spPr>
        <p:txBody>
          <a:bodyPr>
            <a:normAutofit/>
          </a:bodyPr>
          <a:lstStyle/>
          <a:p>
            <a:r>
              <a:rPr lang="ru-RU" sz="2800" b="1" dirty="0"/>
              <a:t>- Журавли не имеют национальности- они символизируют память обо всех погибших на полях сражений. Не случайно в разных уголках  бывшего Советского Союза воздвигнуто 24 памятника белым журавлям. Это говорит о том, что  всех нас объединяет память , общая история, общее родство, и общая боль…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1\Downloads\img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40" y="249743"/>
            <a:ext cx="3214710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\Downloads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24"/>
            <a:ext cx="9245600" cy="7000924"/>
          </a:xfrm>
          <a:prstGeom prst="rect">
            <a:avLst/>
          </a:prstGeom>
          <a:noFill/>
        </p:spPr>
      </p:pic>
      <p:pic>
        <p:nvPicPr>
          <p:cNvPr id="4100" name="Picture 4" descr="C:\Users\1\Downloads\img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05" y="1268760"/>
            <a:ext cx="8072495" cy="4572032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571528"/>
            <a:ext cx="8229600" cy="114300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Алтайский </a:t>
            </a:r>
            <a:r>
              <a:rPr lang="ru-RU" sz="2800" b="1" dirty="0"/>
              <a:t>край.Барнаул.1976г.</a:t>
            </a:r>
            <a:br>
              <a:rPr lang="ru-RU" sz="2800" b="1" dirty="0"/>
            </a:br>
            <a:r>
              <a:rPr lang="ru-RU" sz="2800" b="1" dirty="0"/>
              <a:t>«Солдатам, с кровавых не вернувшимся полей»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V="1">
            <a:off x="457200" y="6812280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Ставропольский край. Кисловодск. 1978 </a:t>
            </a:r>
            <a:r>
              <a:rPr lang="ru-RU" sz="2800" b="1" dirty="0" smtClean="0"/>
              <a:t>г</a:t>
            </a:r>
            <a:endParaRPr lang="ru-RU" sz="2800" b="1" dirty="0"/>
          </a:p>
          <a:p>
            <a:r>
              <a:rPr lang="ru-RU" sz="2800" b="1" dirty="0"/>
              <a:t>Композиция «Журавли» в </a:t>
            </a:r>
            <a:r>
              <a:rPr lang="ru-RU" sz="2800" b="1" dirty="0" err="1"/>
              <a:t>Кольцовском</a:t>
            </a:r>
            <a:r>
              <a:rPr lang="ru-RU" sz="2800" b="1" dirty="0"/>
              <a:t> сквере в честь земляков, погибших в годы войны :»Живущие перед вами в вечном долгу».</a:t>
            </a:r>
          </a:p>
          <a:p>
            <a:r>
              <a:rPr lang="ru-RU" sz="2800" b="1" dirty="0"/>
              <a:t>12 метровый железобетонный обелиск облицован пластинами титанового сплава, фигуры матери и журавлей – из черной меди.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1\Downloads\img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73120"/>
            <a:ext cx="3143272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mg1.liveinternet.ru/images/attach/b/4/103/120/103120615_0188251280624075.jpg"/>
          <p:cNvPicPr>
            <a:picLocks noChangeAspect="1" noChangeArrowheads="1"/>
          </p:cNvPicPr>
          <p:nvPr/>
        </p:nvPicPr>
        <p:blipFill>
          <a:blip r:embed="rId2" cstate="print"/>
          <a:srcRect r="5541" b="29348"/>
          <a:stretch>
            <a:fillRect/>
          </a:stretch>
        </p:blipFill>
        <p:spPr bwMode="auto">
          <a:xfrm>
            <a:off x="-2" y="0"/>
            <a:ext cx="91688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Санкт-Петербург</a:t>
            </a:r>
            <a:br>
              <a:rPr lang="ru-RU" sz="2800" b="1" dirty="0"/>
            </a:br>
            <a:r>
              <a:rPr lang="ru-RU" sz="2800" b="1" dirty="0"/>
              <a:t>Невский мемориал «Журавли».Открыт в 1980 г.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ownloads\img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384" y="1585741"/>
            <a:ext cx="8316416" cy="5132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454</Words>
  <Application>Microsoft Office PowerPoint</Application>
  <PresentationFormat>Экран (4:3)</PresentationFormat>
  <Paragraphs>56</Paragraphs>
  <Slides>36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 Unicode MS</vt:lpstr>
      <vt:lpstr>Arial</vt:lpstr>
      <vt:lpstr>Calibri</vt:lpstr>
      <vt:lpstr>Courier New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Алтайский край.Барнаул.1976г. «Солдатам, с кровавых не вернувшимся полей»</vt:lpstr>
      <vt:lpstr>Презентация PowerPoint</vt:lpstr>
      <vt:lpstr>Санкт-Петербург Невский мемориал «Журавли».Открыт в 1980 г.</vt:lpstr>
      <vt:lpstr>г.Саратов. Парк Победы на Соколовской горе.</vt:lpstr>
      <vt:lpstr>Презентация PowerPoint</vt:lpstr>
      <vt:lpstr>Презентация PowerPoint</vt:lpstr>
      <vt:lpstr>Презентация PowerPoint</vt:lpstr>
      <vt:lpstr>Московская область. Город Видное.</vt:lpstr>
      <vt:lpstr>США. Штат Калифорния.  Открыт   9 мая 2005 г.</vt:lpstr>
      <vt:lpstr>«Журавли» Расула Гамзатова  над Рутульскими горами.</vt:lpstr>
      <vt:lpstr>г. Махачкала</vt:lpstr>
      <vt:lpstr>Челябинская область.  Сквер Победы у школы искусств.</vt:lpstr>
      <vt:lpstr>г. Ишим в Тюменской области</vt:lpstr>
      <vt:lpstr>Узбекистан, г. Чирчик</vt:lpstr>
      <vt:lpstr>Украина. Луганск. Площадь Героев ВОВ.  Памятник «Журавли» на могиле неизвестного солдата»</vt:lpstr>
      <vt:lpstr>Курская область. Участникам ликвидации катастрофы на Чернобыльской атомной станции.</vt:lpstr>
      <vt:lpstr>Москва, Дубровка(памяти погибших- Норд-Ост)</vt:lpstr>
      <vt:lpstr>Северная Осетия. Алагирский р-н.</vt:lpstr>
      <vt:lpstr>с. Бухты</vt:lpstr>
      <vt:lpstr>Презентация PowerPoint</vt:lpstr>
      <vt:lpstr>Презентация PowerPoint</vt:lpstr>
      <vt:lpstr>Презентация PowerPoint</vt:lpstr>
      <vt:lpstr>Презентация PowerPoint</vt:lpstr>
      <vt:lpstr>«Звезды журавли» у озера Синявское  за дорогой Мга – Кировск.</vt:lpstr>
      <vt:lpstr>Якутск. Сквер-мемориал  «Журавли над Ильменем»</vt:lpstr>
      <vt:lpstr>г. Калининград. На памятнике землякам-чернобыльцам- скорбящий ангел и летящие журавли»</vt:lpstr>
      <vt:lpstr>Презентация PowerPoint</vt:lpstr>
      <vt:lpstr>Презентация PowerPoint</vt:lpstr>
      <vt:lpstr>Ребята старшей группы изготовили своих  белых журавликов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Ксения</dc:creator>
  <cp:lastModifiedBy>Пользователь Windows</cp:lastModifiedBy>
  <cp:revision>42</cp:revision>
  <dcterms:created xsi:type="dcterms:W3CDTF">2014-01-15T15:04:19Z</dcterms:created>
  <dcterms:modified xsi:type="dcterms:W3CDTF">2020-10-22T09:21:59Z</dcterms:modified>
</cp:coreProperties>
</file>